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3" r:id="rId4"/>
  </p:sldMasterIdLst>
  <p:notesMasterIdLst>
    <p:notesMasterId r:id="rId28"/>
  </p:notesMasterIdLst>
  <p:handoutMasterIdLst>
    <p:handoutMasterId r:id="rId29"/>
  </p:handoutMasterIdLst>
  <p:sldIdLst>
    <p:sldId id="5747" r:id="rId5"/>
    <p:sldId id="5748" r:id="rId6"/>
    <p:sldId id="5749" r:id="rId7"/>
    <p:sldId id="5750" r:id="rId8"/>
    <p:sldId id="5751" r:id="rId9"/>
    <p:sldId id="5752" r:id="rId10"/>
    <p:sldId id="5753" r:id="rId11"/>
    <p:sldId id="5754" r:id="rId12"/>
    <p:sldId id="5755" r:id="rId13"/>
    <p:sldId id="5756" r:id="rId14"/>
    <p:sldId id="5757" r:id="rId15"/>
    <p:sldId id="5758" r:id="rId16"/>
    <p:sldId id="5759" r:id="rId17"/>
    <p:sldId id="5760" r:id="rId18"/>
    <p:sldId id="5761" r:id="rId19"/>
    <p:sldId id="5762" r:id="rId20"/>
    <p:sldId id="5763" r:id="rId21"/>
    <p:sldId id="5764" r:id="rId22"/>
    <p:sldId id="5765" r:id="rId23"/>
    <p:sldId id="5766" r:id="rId24"/>
    <p:sldId id="5767" r:id="rId25"/>
    <p:sldId id="5768" r:id="rId26"/>
    <p:sldId id="5769" r:id="rId27"/>
  </p:sldIdLst>
  <p:sldSz cx="9144000" cy="6858000" type="screen4x3"/>
  <p:notesSz cx="6858000" cy="919988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itchFamily="18" charset="0"/>
        <a:ea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E8D1FF"/>
    <a:srgbClr val="DCB9FF"/>
    <a:srgbClr val="CC99FF"/>
    <a:srgbClr val="B8B400"/>
    <a:srgbClr val="CCFFCC"/>
    <a:srgbClr val="666633"/>
    <a:srgbClr val="33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5"/>
    <p:restoredTop sz="94622"/>
  </p:normalViewPr>
  <p:slideViewPr>
    <p:cSldViewPr showGuides="1">
      <p:cViewPr varScale="1">
        <p:scale>
          <a:sx n="69" d="100"/>
          <a:sy n="69" d="100"/>
        </p:scale>
        <p:origin x="-5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29" Type="http://schemas.openxmlformats.org/officeDocument/2006/relationships/handoutMaster" Target="handoutMasters/handoutMaster1.xml"/><Relationship Id="rId28" Type="http://schemas.openxmlformats.org/officeDocument/2006/relationships/notesMaster" Target="notesMasters/notesMaster1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836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t" anchorCtr="0" compatLnSpc="1"/>
          <a:p>
            <a:pPr lvl="0" defTabSz="913130"/>
            <a:endParaRPr sz="1200" u="sng" dirty="0"/>
          </a:p>
        </p:txBody>
      </p:sp>
      <p:sp>
        <p:nvSpPr>
          <p:cNvPr id="836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19538" y="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t" anchorCtr="0" compatLnSpc="1"/>
          <a:p>
            <a:pPr lvl="0" algn="r" defTabSz="913130"/>
            <a:endParaRPr sz="1200" u="sng" dirty="0"/>
          </a:p>
        </p:txBody>
      </p:sp>
      <p:sp>
        <p:nvSpPr>
          <p:cNvPr id="836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4395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b" anchorCtr="0" compatLnSpc="1"/>
          <a:p>
            <a:pPr lvl="0" defTabSz="913130"/>
            <a:endParaRPr sz="1200" u="sng" dirty="0"/>
          </a:p>
        </p:txBody>
      </p:sp>
      <p:sp>
        <p:nvSpPr>
          <p:cNvPr id="836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19538" y="8743950"/>
            <a:ext cx="2938463" cy="4556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74" tIns="45736" rIns="91474" bIns="45736" numCol="1" anchor="b" anchorCtr="0" compatLnSpc="1"/>
          <a:p>
            <a:pPr lvl="0" algn="r" defTabSz="913130"/>
            <a:fld id="{9A0DB2DC-4C9A-4742-B13C-FB6460FD3503}" type="slidenum">
              <a:rPr lang="en-US" sz="1200" u="sng" dirty="0"/>
            </a:fld>
            <a:endParaRPr lang="en-US" sz="1200" u="sn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charset="2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</a:fld>
            <a:endParaRPr lang="en-US" sz="1000" dirty="0"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Monotype Sorts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1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/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Monotype Sorts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p>
            <a:pPr lvl="0"/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defRPr sz="5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4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8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Group 2"/>
          <p:cNvGrpSpPr/>
          <p:nvPr/>
        </p:nvGrpSpPr>
        <p:grpSpPr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577283" name="Freeform 3"/>
            <p:cNvSpPr/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284" name="Freeform 4"/>
            <p:cNvSpPr/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285" name="Freeform 5"/>
            <p:cNvSpPr/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grpSp>
          <p:nvGrpSpPr>
            <p:cNvPr id="2059" name="Group 6"/>
            <p:cNvGrpSpPr/>
            <p:nvPr/>
          </p:nvGrpSpPr>
          <p:grpSpPr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577287" name="Freeform 7"/>
              <p:cNvSpPr/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88" name="Freeform 8"/>
              <p:cNvSpPr/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89" name="Freeform 9"/>
              <p:cNvSpPr/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0" name="Freeform 10"/>
              <p:cNvSpPr/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1" name="Freeform 11"/>
              <p:cNvSpPr/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2" name="Freeform 12"/>
              <p:cNvSpPr/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3" name="Freeform 13"/>
              <p:cNvSpPr/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4" name="Freeform 14"/>
              <p:cNvSpPr/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5" name="Freeform 15"/>
              <p:cNvSpPr/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6" name="Freeform 16"/>
              <p:cNvSpPr/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7" name="Freeform 17"/>
              <p:cNvSpPr/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8" name="Freeform 18"/>
              <p:cNvSpPr/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77299" name="Freeform 19"/>
              <p:cNvSpPr/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577300" name="Freeform 20"/>
            <p:cNvSpPr/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301" name="Freeform 21"/>
            <p:cNvSpPr/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302" name="Freeform 22"/>
            <p:cNvSpPr/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3" name="Freeform 23"/>
            <p:cNvSpPr/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9 w 717"/>
                <a:gd name="T1" fmla="*/ 845 h 845"/>
                <a:gd name="T2" fmla="*/ 719 w 717"/>
                <a:gd name="T3" fmla="*/ 821 h 845"/>
                <a:gd name="T4" fmla="*/ 576 w 717"/>
                <a:gd name="T5" fmla="*/ 605 h 845"/>
                <a:gd name="T6" fmla="*/ 407 w 717"/>
                <a:gd name="T7" fmla="*/ 396 h 845"/>
                <a:gd name="T8" fmla="*/ 222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0 w 717"/>
                <a:gd name="T15" fmla="*/ 198 h 845"/>
                <a:gd name="T16" fmla="*/ 401 w 717"/>
                <a:gd name="T17" fmla="*/ 408 h 845"/>
                <a:gd name="T18" fmla="*/ 570 w 717"/>
                <a:gd name="T19" fmla="*/ 623 h 845"/>
                <a:gd name="T20" fmla="*/ 719 w 717"/>
                <a:gd name="T21" fmla="*/ 845 h 845"/>
                <a:gd name="T22" fmla="*/ 719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4" name="Freeform 24"/>
            <p:cNvSpPr/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8 w 407"/>
                <a:gd name="T1" fmla="*/ 414 h 414"/>
                <a:gd name="T2" fmla="*/ 408 w 407"/>
                <a:gd name="T3" fmla="*/ 396 h 414"/>
                <a:gd name="T4" fmla="*/ 223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7 w 407"/>
                <a:gd name="T13" fmla="*/ 204 h 414"/>
                <a:gd name="T14" fmla="*/ 408 w 407"/>
                <a:gd name="T15" fmla="*/ 414 h 414"/>
                <a:gd name="T16" fmla="*/ 408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4577305" name="Freeform 25"/>
            <p:cNvSpPr/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6" name="Freeform 26"/>
            <p:cNvSpPr/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8 w 586"/>
                <a:gd name="T1" fmla="*/ 0 h 599"/>
                <a:gd name="T2" fmla="*/ 570 w 586"/>
                <a:gd name="T3" fmla="*/ 0 h 599"/>
                <a:gd name="T4" fmla="*/ 408 w 586"/>
                <a:gd name="T5" fmla="*/ 132 h 599"/>
                <a:gd name="T6" fmla="*/ 258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8 w 586"/>
                <a:gd name="T17" fmla="*/ 282 h 599"/>
                <a:gd name="T18" fmla="*/ 414 w 586"/>
                <a:gd name="T19" fmla="*/ 138 h 599"/>
                <a:gd name="T20" fmla="*/ 588 w 586"/>
                <a:gd name="T21" fmla="*/ 0 h 599"/>
                <a:gd name="T22" fmla="*/ 588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7" name="Freeform 27"/>
            <p:cNvSpPr/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0 w 269"/>
                <a:gd name="T1" fmla="*/ 0 h 252"/>
                <a:gd name="T2" fmla="*/ 252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0 w 269"/>
                <a:gd name="T15" fmla="*/ 0 h 252"/>
                <a:gd name="T16" fmla="*/ 270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6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7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</a:ln>
            <a:effectLst/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grpSp>
          <p:nvGrpSpPr>
            <p:cNvPr id="2071" name="Group 31"/>
            <p:cNvGrpSpPr/>
            <p:nvPr/>
          </p:nvGrpSpPr>
          <p:grpSpPr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074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5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6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7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8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072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</a:ln>
            <a:effectLst/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73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</a:ln>
            <a:effectLst/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sp>
        <p:nvSpPr>
          <p:cNvPr id="457731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1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7732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lvl="0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57732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lvl="0" algn="ctr" eaLnBrk="1" hangingPunct="1"/>
            <a:endParaRPr sz="1000" dirty="0">
              <a:latin typeface="Verdana" pitchFamily="34" charset="0"/>
            </a:endParaRPr>
          </a:p>
        </p:txBody>
      </p:sp>
      <p:sp>
        <p:nvSpPr>
          <p:cNvPr id="457732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lvl="0" algn="r" eaLnBrk="1" hangingPunct="1"/>
            <a:fld id="{9A0DB2DC-4C9A-4742-B13C-FB6460FD3503}" type="slidenum">
              <a:rPr lang="en-US" sz="1000" dirty="0">
                <a:latin typeface="Verdana" pitchFamily="34" charset="0"/>
              </a:rPr>
            </a:fld>
            <a:endParaRPr lang="en-US" sz="1000" dirty="0">
              <a:latin typeface="Verdana" pitchFamily="34" charset="0"/>
            </a:endParaRPr>
          </a:p>
        </p:txBody>
      </p:sp>
      <p:sp>
        <p:nvSpPr>
          <p:cNvPr id="457732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838200" y="342900"/>
            <a:ext cx="7772400" cy="11049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 anchor="ctr"/>
          <a:p>
            <a:pPr lvl="0" algn="ctr"/>
            <a:endParaRPr dirty="0"/>
          </a:p>
        </p:txBody>
      </p:sp>
      <p:sp>
        <p:nvSpPr>
          <p:cNvPr id="3075" name="Rectangle 3"/>
          <p:cNvSpPr>
            <a:spLocks noGrp="1"/>
          </p:cNvSpPr>
          <p:nvPr>
            <p:ph type="body"/>
          </p:nvPr>
        </p:nvSpPr>
        <p:spPr>
          <a:xfrm>
            <a:off x="838200" y="2057400"/>
            <a:ext cx="7772400" cy="38100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Молитва за людей у вашій церкві</a:t>
            </a:r>
            <a:r>
              <a:rPr sz="5400" b="1" dirty="0">
                <a:solidFill>
                  <a:srgbClr val="FFFF00"/>
                </a:solidFill>
                <a:latin typeface="Arial" charset="0"/>
              </a:rPr>
              <a:t> </a:t>
            </a:r>
            <a:endParaRPr sz="5400" b="1" dirty="0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623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Колосян 1:9–10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12291" name="Rectangle 3"/>
          <p:cNvSpPr>
            <a:spLocks noGrp="1"/>
          </p:cNvSpPr>
          <p:nvPr>
            <p:ph type="body"/>
          </p:nvPr>
        </p:nvSpPr>
        <p:spPr>
          <a:xfrm>
            <a:off x="304800" y="1524000"/>
            <a:ext cx="8610600" cy="50292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>
              <a:lnSpc>
                <a:spcPct val="90000"/>
              </a:lnSpc>
            </a:pPr>
            <a:r>
              <a:rPr sz="5400" b="1" dirty="0">
                <a:latin typeface="Arial" charset="0"/>
                <a:ea typeface="Times New Roman" pitchFamily="18" charset="0"/>
              </a:rPr>
              <a:t>Через це то й ми з того дня, як почули, не перестаємо молитись за вас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3822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Колосян 1:9–10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body"/>
          </p:nvPr>
        </p:nvSpPr>
        <p:spPr>
          <a:xfrm>
            <a:off x="304800" y="1600200"/>
            <a:ext cx="8610600" cy="49530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>
              <a:lnSpc>
                <a:spcPct val="90000"/>
              </a:lnSpc>
            </a:pPr>
            <a:r>
              <a:rPr sz="5400" b="1" dirty="0">
                <a:latin typeface="Arial" charset="0"/>
                <a:ea typeface="Times New Roman" pitchFamily="18" charset="0"/>
              </a:rPr>
              <a:t>та просити, щоб для пізнання волі Його були ви наповнені всякою мудрістю й розумом духовним,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6339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p>
            <a:pPr lvl="0" algn="ctr"/>
            <a:endParaRPr b="1" dirty="0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type="body"/>
          </p:nvPr>
        </p:nvSpPr>
        <p:spPr>
          <a:xfrm>
            <a:off x="304800" y="838200"/>
            <a:ext cx="8610600" cy="57150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4800" b="1" dirty="0">
                <a:latin typeface="Arial" charset="0"/>
                <a:ea typeface="Times New Roman" pitchFamily="18" charset="0"/>
              </a:rPr>
              <a:t>щоб ви поводилися належно щодо Господа в усякому догодженні, в усякому доброму ділі приносячи плід і зростаючи в пізнанні Бога. </a:t>
            </a:r>
            <a:endParaRPr sz="48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644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1104900"/>
          </a:xfrm>
          <a:prstGeom prst="rect">
            <a:avLst/>
          </a:prstGeom>
        </p:spPr>
        <p:txBody>
          <a:bodyPr lIns="92075" tIns="46038" rIns="92075" bIns="46038" anchor="ctr"/>
          <a:p>
            <a:pPr lvl="0" algn="ctr"/>
            <a:endParaRPr b="1" dirty="0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type="body"/>
          </p:nvPr>
        </p:nvSpPr>
        <p:spPr>
          <a:xfrm>
            <a:off x="457200" y="1905000"/>
            <a:ext cx="8382000" cy="39624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4.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Моліться</a:t>
            </a:r>
            <a:r>
              <a:rPr sz="5400" b="1" dirty="0">
                <a:latin typeface="Arial" charset="0"/>
                <a:ea typeface="Times New Roman" pitchFamily="18" charset="0"/>
              </a:rPr>
              <a:t> за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захист</a:t>
            </a:r>
            <a:r>
              <a:rPr sz="5400" b="1" dirty="0">
                <a:latin typeface="Arial" charset="0"/>
                <a:ea typeface="Times New Roman" pitchFamily="18" charset="0"/>
              </a:rPr>
              <a:t> від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диявола</a:t>
            </a:r>
            <a:r>
              <a:rPr sz="5400" b="1" dirty="0">
                <a:latin typeface="Arial" charset="0"/>
                <a:ea typeface="Times New Roman" pitchFamily="18" charset="0"/>
              </a:rPr>
              <a:t>.  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654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1 Петра 5:8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/>
          </p:nvPr>
        </p:nvSpPr>
        <p:spPr>
          <a:xfrm>
            <a:off x="304800" y="1219200"/>
            <a:ext cx="8610600" cy="53340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Будьте тверезі, пильнуйте!  Ваш супротивник диявол ходить, ричучи, як лев, що шукає пожерти кого. 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6646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Івана 17:15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/>
          </p:nvPr>
        </p:nvSpPr>
        <p:spPr>
          <a:xfrm>
            <a:off x="304800" y="1447800"/>
            <a:ext cx="8610600" cy="51054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Не благаю, щоб Ти їх зо світу забрав, але щоб зберіг їх від злого.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6749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1104900"/>
          </a:xfrm>
          <a:prstGeom prst="rect">
            <a:avLst/>
          </a:prstGeom>
        </p:spPr>
        <p:txBody>
          <a:bodyPr lIns="92075" tIns="46038" rIns="92075" bIns="46038" anchor="ctr"/>
          <a:p>
            <a:pPr lvl="0" algn="ctr"/>
            <a:endParaRPr b="1" dirty="0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body"/>
          </p:nvPr>
        </p:nvSpPr>
        <p:spPr>
          <a:xfrm>
            <a:off x="457200" y="1447800"/>
            <a:ext cx="8382000" cy="44196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5.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Моліться</a:t>
            </a:r>
            <a:r>
              <a:rPr sz="5400" b="1" dirty="0">
                <a:latin typeface="Arial" charset="0"/>
                <a:ea typeface="Times New Roman" pitchFamily="18" charset="0"/>
              </a:rPr>
              <a:t>, щоб вони визволилися від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спокус</a:t>
            </a:r>
            <a:r>
              <a:rPr sz="5400" b="1" dirty="0">
                <a:latin typeface="Arial" charset="0"/>
                <a:ea typeface="Times New Roman" pitchFamily="18" charset="0"/>
              </a:rPr>
              <a:t> цього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світу</a:t>
            </a:r>
            <a:r>
              <a:rPr sz="5400" b="1" dirty="0">
                <a:latin typeface="Arial" charset="0"/>
                <a:ea typeface="Times New Roman" pitchFamily="18" charset="0"/>
              </a:rPr>
              <a:t> і не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відпали</a:t>
            </a:r>
            <a:r>
              <a:rPr sz="5400" b="1" dirty="0">
                <a:latin typeface="Arial" charset="0"/>
                <a:ea typeface="Times New Roman" pitchFamily="18" charset="0"/>
              </a:rPr>
              <a:t> від Бога.   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6851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1 Івана 2:15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/>
          </p:nvPr>
        </p:nvSpPr>
        <p:spPr>
          <a:xfrm>
            <a:off x="304800" y="1143000"/>
            <a:ext cx="8610600" cy="54102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Не любіть світу, ані того, що в світі.  Коли любить хто світ, у тім немає любови Отцівської. 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695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Івана 17:11–12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/>
          </p:nvPr>
        </p:nvSpPr>
        <p:spPr>
          <a:xfrm>
            <a:off x="304800" y="1143000"/>
            <a:ext cx="8610600" cy="54102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І не на світі вже Я, а вони ще на світі, а Я йду до Тебе.  Святий Отче, заховай в Ім'я Своє їх. 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705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p>
            <a:pPr lvl="0" algn="ctr"/>
            <a:endParaRPr b="1" dirty="0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type="body"/>
          </p:nvPr>
        </p:nvSpPr>
        <p:spPr>
          <a:xfrm>
            <a:off x="304800" y="381000"/>
            <a:ext cx="8610600" cy="61722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4800" b="1" dirty="0">
                <a:latin typeface="Arial" charset="0"/>
                <a:ea typeface="Times New Roman" pitchFamily="18" charset="0"/>
              </a:rPr>
              <a:t>Коли з ними на світі Я був, Я беріг їх у Ймення Твоє, тих, що дав Ти Мені, і зберіг, і ніхто з них не згинув, крім призначеного на загибіль, щоб збулося Писання.</a:t>
            </a:r>
            <a:endParaRPr sz="48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5520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1104900"/>
          </a:xfrm>
          <a:prstGeom prst="rect">
            <a:avLst/>
          </a:prstGeom>
        </p:spPr>
        <p:txBody>
          <a:bodyPr lIns="92075" tIns="46038" rIns="92075" bIns="46038" anchor="ctr"/>
          <a:p>
            <a:pPr lvl="0" algn="ctr"/>
            <a:endParaRPr b="1" dirty="0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099" name="Rectangle 3"/>
          <p:cNvSpPr>
            <a:spLocks noGrp="1"/>
          </p:cNvSpPr>
          <p:nvPr>
            <p:ph type="body"/>
          </p:nvPr>
        </p:nvSpPr>
        <p:spPr>
          <a:xfrm>
            <a:off x="457200" y="1447800"/>
            <a:ext cx="8382000" cy="44196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1. 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Моліться</a:t>
            </a:r>
            <a:r>
              <a:rPr sz="5400" b="1" dirty="0">
                <a:latin typeface="Arial" charset="0"/>
                <a:ea typeface="Times New Roman" pitchFamily="18" charset="0"/>
              </a:rPr>
              <a:t> за те, щоб вони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зростали</a:t>
            </a:r>
            <a:r>
              <a:rPr sz="5400" b="1" dirty="0">
                <a:latin typeface="Arial" charset="0"/>
                <a:ea typeface="Times New Roman" pitchFamily="18" charset="0"/>
              </a:rPr>
              <a:t> духовно, досягали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зрілості</a:t>
            </a:r>
            <a:r>
              <a:rPr sz="5400" b="1" dirty="0">
                <a:latin typeface="Arial" charset="0"/>
                <a:ea typeface="Times New Roman" pitchFamily="18" charset="0"/>
              </a:rPr>
              <a:t> та уподібнювалися до Христа у своєму характері.</a:t>
            </a:r>
            <a:r>
              <a:rPr sz="4800" b="1" dirty="0">
                <a:latin typeface="Arial" charset="0"/>
                <a:ea typeface="Times New Roman" pitchFamily="18" charset="0"/>
              </a:rPr>
              <a:t> </a:t>
            </a:r>
            <a:endParaRPr sz="48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7158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1104900"/>
          </a:xfrm>
          <a:prstGeom prst="rect">
            <a:avLst/>
          </a:prstGeom>
        </p:spPr>
        <p:txBody>
          <a:bodyPr lIns="92075" tIns="46038" rIns="92075" bIns="46038" anchor="ctr"/>
          <a:p>
            <a:pPr lvl="0" algn="ctr"/>
            <a:endParaRPr b="1" dirty="0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type="body"/>
          </p:nvPr>
        </p:nvSpPr>
        <p:spPr>
          <a:xfrm>
            <a:off x="457200" y="1447800"/>
            <a:ext cx="8382000" cy="44196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6.</a:t>
            </a:r>
            <a:r>
              <a:rPr sz="5400" b="1" dirty="0">
                <a:solidFill>
                  <a:srgbClr val="0000FF"/>
                </a:solidFill>
                <a:latin typeface="Arial" charset="0"/>
                <a:ea typeface="Times New Roman" pitchFamily="18" charset="0"/>
              </a:rPr>
              <a:t>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Моліться</a:t>
            </a:r>
            <a:r>
              <a:rPr sz="5400" b="1" dirty="0">
                <a:latin typeface="Arial" charset="0"/>
                <a:ea typeface="Times New Roman" pitchFamily="18" charset="0"/>
              </a:rPr>
              <a:t>, щоб вони були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відважними</a:t>
            </a:r>
            <a:r>
              <a:rPr sz="5400" b="1" dirty="0">
                <a:latin typeface="Arial" charset="0"/>
                <a:ea typeface="Times New Roman" pitchFamily="18" charset="0"/>
              </a:rPr>
              <a:t> та ефективними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свідками</a:t>
            </a:r>
            <a:r>
              <a:rPr sz="5400" b="1" dirty="0">
                <a:latin typeface="Arial" charset="0"/>
                <a:ea typeface="Times New Roman" pitchFamily="18" charset="0"/>
              </a:rPr>
              <a:t> Ісуса Христа.    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726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Івана 17:18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/>
          </p:nvPr>
        </p:nvSpPr>
        <p:spPr>
          <a:xfrm>
            <a:off x="304800" y="1143000"/>
            <a:ext cx="8610600" cy="54102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Як на світ Ти послав Мене, так і Я на світ послав їх.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7363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Івана 17:20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/>
          </p:nvPr>
        </p:nvSpPr>
        <p:spPr>
          <a:xfrm>
            <a:off x="304800" y="1143000"/>
            <a:ext cx="8610600" cy="54102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Та не тільки за них Я благаю, а й за тих, що ради їхнього слова ввірують у Мене.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38432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p>
            <a:pPr lvl="0" algn="ctr"/>
            <a:endParaRPr b="1" dirty="0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5603" name="Rectangle 3"/>
          <p:cNvSpPr>
            <a:spLocks noGrp="1"/>
          </p:cNvSpPr>
          <p:nvPr>
            <p:ph type="body"/>
          </p:nvPr>
        </p:nvSpPr>
        <p:spPr>
          <a:xfrm>
            <a:off x="304800" y="1447800"/>
            <a:ext cx="8610600" cy="51054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7.  Моліться про </a:t>
            </a:r>
            <a:r>
              <a:rPr sz="5400" b="1" u="sng" dirty="0">
                <a:solidFill>
                  <a:schemeClr val="tx2"/>
                </a:solidFill>
                <a:latin typeface="Arial" charset="0"/>
                <a:ea typeface="Times New Roman" pitchFamily="18" charset="0"/>
              </a:rPr>
              <a:t>єдність</a:t>
            </a:r>
            <a:r>
              <a:rPr sz="5400" b="1" dirty="0">
                <a:latin typeface="Arial" charset="0"/>
                <a:ea typeface="Times New Roman" pitchFamily="18" charset="0"/>
              </a:rPr>
              <a:t> та </a:t>
            </a:r>
            <a:r>
              <a:rPr sz="5400" b="1" u="sng" dirty="0">
                <a:solidFill>
                  <a:schemeClr val="tx2"/>
                </a:solidFill>
                <a:latin typeface="Arial" charset="0"/>
                <a:ea typeface="Times New Roman" pitchFamily="18" charset="0"/>
              </a:rPr>
              <a:t>любов</a:t>
            </a:r>
            <a:r>
              <a:rPr sz="5400" b="1" dirty="0">
                <a:latin typeface="Arial" charset="0"/>
                <a:ea typeface="Times New Roman" pitchFamily="18" charset="0"/>
              </a:rPr>
              <a:t> щоразу, як помічаєте </a:t>
            </a:r>
            <a:r>
              <a:rPr sz="5400" b="1" u="sng" dirty="0">
                <a:solidFill>
                  <a:schemeClr val="tx2"/>
                </a:solidFill>
                <a:latin typeface="Arial" charset="0"/>
                <a:ea typeface="Times New Roman" pitchFamily="18" charset="0"/>
              </a:rPr>
              <a:t>роз’єднаність</a:t>
            </a:r>
            <a:r>
              <a:rPr sz="5400" b="1" dirty="0">
                <a:latin typeface="Arial" charset="0"/>
                <a:ea typeface="Times New Roman" pitchFamily="18" charset="0"/>
              </a:rPr>
              <a:t> або </a:t>
            </a:r>
            <a:r>
              <a:rPr sz="5400" b="1" u="sng" dirty="0">
                <a:solidFill>
                  <a:schemeClr val="tx2"/>
                </a:solidFill>
                <a:latin typeface="Arial" charset="0"/>
                <a:ea typeface="Times New Roman" pitchFamily="18" charset="0"/>
              </a:rPr>
              <a:t>поділи</a:t>
            </a:r>
            <a:r>
              <a:rPr sz="5400" b="1" dirty="0">
                <a:latin typeface="Arial" charset="0"/>
                <a:ea typeface="Times New Roman" pitchFamily="18" charset="0"/>
              </a:rPr>
              <a:t>, особливо серед </a:t>
            </a:r>
            <a:r>
              <a:rPr sz="5400" b="1" u="sng" dirty="0">
                <a:solidFill>
                  <a:schemeClr val="tx2"/>
                </a:solidFill>
                <a:latin typeface="Arial" charset="0"/>
                <a:ea typeface="Times New Roman" pitchFamily="18" charset="0"/>
              </a:rPr>
              <a:t>сімей</a:t>
            </a:r>
            <a:r>
              <a:rPr sz="5400" b="1" dirty="0">
                <a:latin typeface="Arial" charset="0"/>
                <a:ea typeface="Times New Roman" pitchFamily="18" charset="0"/>
              </a:rPr>
              <a:t> та церковного </a:t>
            </a:r>
            <a:r>
              <a:rPr sz="5400" b="1" u="sng" dirty="0">
                <a:solidFill>
                  <a:schemeClr val="tx2"/>
                </a:solidFill>
                <a:latin typeface="Arial" charset="0"/>
                <a:ea typeface="Times New Roman" pitchFamily="18" charset="0"/>
              </a:rPr>
              <a:t>керівництва</a:t>
            </a:r>
            <a:r>
              <a:rPr sz="5400" b="1" dirty="0">
                <a:latin typeface="Arial" charset="0"/>
                <a:ea typeface="Times New Roman" pitchFamily="18" charset="0"/>
              </a:rPr>
              <a:t>.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562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1524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Колосян 4:12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/>
          </p:nvPr>
        </p:nvSpPr>
        <p:spPr>
          <a:xfrm>
            <a:off x="990600" y="1371600"/>
            <a:ext cx="7239000" cy="51816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Поздоровлює вас Епафрас, що з ваших, раб Христа Ісуса. </a:t>
            </a:r>
            <a:endParaRPr sz="48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38125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1524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p>
            <a:pPr lvl="0" algn="ctr"/>
            <a:endParaRPr b="1" dirty="0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type="body"/>
          </p:nvPr>
        </p:nvSpPr>
        <p:spPr>
          <a:xfrm>
            <a:off x="914400" y="1143000"/>
            <a:ext cx="7620000" cy="54102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Він завжди обстоює вас у молитвах, щоб ви досконалі були та наповнені всякою Божою волею.</a:t>
            </a:r>
            <a:r>
              <a:rPr sz="4800" b="1" dirty="0">
                <a:latin typeface="Arial" charset="0"/>
                <a:ea typeface="Times New Roman" pitchFamily="18" charset="0"/>
              </a:rPr>
              <a:t> </a:t>
            </a:r>
            <a:endParaRPr sz="48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5725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6096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2 Коринтян 13:9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7171" name="Rectangle 3"/>
          <p:cNvSpPr>
            <a:spLocks noGrp="1"/>
          </p:cNvSpPr>
          <p:nvPr>
            <p:ph type="body"/>
          </p:nvPr>
        </p:nvSpPr>
        <p:spPr>
          <a:xfrm>
            <a:off x="304800" y="1828800"/>
            <a:ext cx="8610600" cy="47244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Про це й молимось, щоб були досконалими ви!</a:t>
            </a:r>
            <a:r>
              <a:rPr sz="4800" b="1" dirty="0">
                <a:latin typeface="Arial" charset="0"/>
                <a:ea typeface="Times New Roman" pitchFamily="18" charset="0"/>
              </a:rPr>
              <a:t> </a:t>
            </a:r>
            <a:endParaRPr sz="48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582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1 Солунян 5:23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/>
          </p:nvPr>
        </p:nvSpPr>
        <p:spPr>
          <a:xfrm>
            <a:off x="304800" y="1219200"/>
            <a:ext cx="8610600" cy="54864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>
              <a:lnSpc>
                <a:spcPct val="90000"/>
              </a:lnSpc>
            </a:pPr>
            <a:r>
              <a:rPr sz="4800" b="1" dirty="0">
                <a:latin typeface="Arial" charset="0"/>
                <a:ea typeface="Times New Roman" pitchFamily="18" charset="0"/>
              </a:rPr>
              <a:t>А Сам Бог миру нехай освятить вас цілком досконало, а непорушений дух ваш, і душа, і тіло нехай непорочно збережені будуть на прихід Господа нашого Ісуса Христа! </a:t>
            </a:r>
            <a:endParaRPr sz="48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592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1104900"/>
          </a:xfrm>
          <a:prstGeom prst="rect">
            <a:avLst/>
          </a:prstGeom>
        </p:spPr>
        <p:txBody>
          <a:bodyPr lIns="92075" tIns="46038" rIns="92075" bIns="46038" anchor="ctr"/>
          <a:p>
            <a:pPr lvl="0" algn="ctr"/>
            <a:endParaRPr b="1" dirty="0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body"/>
          </p:nvPr>
        </p:nvSpPr>
        <p:spPr>
          <a:xfrm>
            <a:off x="457200" y="1905000"/>
            <a:ext cx="8382000" cy="39624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2.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Моліться</a:t>
            </a:r>
            <a:r>
              <a:rPr sz="5400" b="1" dirty="0">
                <a:latin typeface="Arial" charset="0"/>
                <a:ea typeface="Times New Roman" pitchFamily="18" charset="0"/>
              </a:rPr>
              <a:t>, щоб вони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перемагали</a:t>
            </a:r>
            <a:r>
              <a:rPr sz="5400" b="1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гріх</a:t>
            </a:r>
            <a:r>
              <a:rPr sz="5400" b="1" dirty="0">
                <a:latin typeface="Arial" charset="0"/>
                <a:ea typeface="Times New Roman" pitchFamily="18" charset="0"/>
              </a:rPr>
              <a:t> у своєму житті. </a:t>
            </a:r>
            <a:r>
              <a:rPr sz="4800" b="1" dirty="0">
                <a:latin typeface="Arial" charset="0"/>
                <a:ea typeface="Times New Roman" pitchFamily="18" charset="0"/>
              </a:rPr>
              <a:t> </a:t>
            </a:r>
            <a:endParaRPr sz="48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6032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838200"/>
            <a:ext cx="7772400" cy="723900"/>
          </a:xfrm>
          <a:prstGeom prst="rect">
            <a:avLst/>
          </a:prstGeom>
        </p:spPr>
        <p:txBody>
          <a:bodyPr lIns="92075" tIns="46038" rIns="92075" bIns="46038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j-ea"/>
                <a:cs typeface="Times New Roman" pitchFamily="18" charset="0"/>
              </a:rPr>
              <a:t>2 Коринтян 13:7</a:t>
            </a: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 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/>
          </p:nvPr>
        </p:nvSpPr>
        <p:spPr>
          <a:xfrm>
            <a:off x="304800" y="2209800"/>
            <a:ext cx="8610600" cy="43434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І ми молимо Бога, щоб ви не чинили ніякого лиха.</a:t>
            </a:r>
            <a:r>
              <a:rPr sz="4800" b="1" dirty="0">
                <a:latin typeface="Arial" charset="0"/>
                <a:ea typeface="Times New Roman" pitchFamily="18" charset="0"/>
              </a:rPr>
              <a:t> </a:t>
            </a:r>
            <a:endParaRPr sz="48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rgbClr val="6600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613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42900"/>
            <a:ext cx="7772400" cy="1104900"/>
          </a:xfrm>
          <a:prstGeom prst="rect">
            <a:avLst/>
          </a:prstGeom>
        </p:spPr>
        <p:txBody>
          <a:bodyPr lIns="92075" tIns="46038" rIns="92075" bIns="46038" anchor="ctr"/>
          <a:p>
            <a:pPr lvl="0" algn="ctr"/>
            <a:endParaRPr b="1" dirty="0">
              <a:solidFill>
                <a:srgbClr val="000099"/>
              </a:solidFill>
              <a:effectLst>
                <a:outerShdw blurRad="38100" dist="38100" dir="2700000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type="body"/>
          </p:nvPr>
        </p:nvSpPr>
        <p:spPr>
          <a:xfrm>
            <a:off x="457200" y="1447800"/>
            <a:ext cx="8382000" cy="4419600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2075" tIns="46038" rIns="92075" bIns="46038"/>
          <a:p>
            <a:pPr lvl="0" algn="ctr"/>
            <a:r>
              <a:rPr sz="5400" b="1" dirty="0">
                <a:latin typeface="Arial" charset="0"/>
                <a:ea typeface="Times New Roman" pitchFamily="18" charset="0"/>
              </a:rPr>
              <a:t>3.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Моліться</a:t>
            </a:r>
            <a:r>
              <a:rPr sz="5400" b="1" dirty="0">
                <a:latin typeface="Arial" charset="0"/>
                <a:ea typeface="Times New Roman" pitchFamily="18" charset="0"/>
              </a:rPr>
              <a:t>, щоб вони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пізнавали</a:t>
            </a:r>
            <a:r>
              <a:rPr sz="5400" b="1" dirty="0">
                <a:latin typeface="Arial" charset="0"/>
                <a:ea typeface="Times New Roman" pitchFamily="18" charset="0"/>
              </a:rPr>
              <a:t> Божу </a:t>
            </a:r>
            <a:r>
              <a:rPr sz="5400" b="1" u="sng" dirty="0">
                <a:solidFill>
                  <a:srgbClr val="FFFF00"/>
                </a:solidFill>
                <a:latin typeface="Arial" charset="0"/>
                <a:ea typeface="Times New Roman" pitchFamily="18" charset="0"/>
              </a:rPr>
              <a:t>волю</a:t>
            </a:r>
            <a:r>
              <a:rPr sz="5400" b="1" dirty="0">
                <a:latin typeface="Arial" charset="0"/>
                <a:ea typeface="Times New Roman" pitchFamily="18" charset="0"/>
              </a:rPr>
              <a:t> у своєму житті. </a:t>
            </a:r>
            <a:endParaRPr sz="5400" b="1" dirty="0">
              <a:latin typeface="Arial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essional">
  <a:themeElements>
    <a:clrScheme name="">
      <a:dk1>
        <a:srgbClr val="B2B2B2"/>
      </a:dk1>
      <a:lt1>
        <a:srgbClr val="FFFFFF"/>
      </a:lt1>
      <a:dk2>
        <a:srgbClr val="FF3399"/>
      </a:dk2>
      <a:lt2>
        <a:srgbClr val="FFFF00"/>
      </a:lt2>
      <a:accent1>
        <a:srgbClr val="000000"/>
      </a:accent1>
      <a:accent2>
        <a:srgbClr val="CC00FF"/>
      </a:accent2>
      <a:accent3>
        <a:srgbClr val="FFADCA"/>
      </a:accent3>
      <a:accent4>
        <a:srgbClr val="DADADA"/>
      </a:accent4>
      <a:accent5>
        <a:srgbClr val="AAAAAA"/>
      </a:accent5>
      <a:accent6>
        <a:srgbClr val="B900E7"/>
      </a:accent6>
      <a:hlink>
        <a:srgbClr val="00CC99"/>
      </a:hlink>
      <a:folHlink>
        <a:srgbClr val="0099CC"/>
      </a:folHlink>
    </a:clrScheme>
    <a:fontScheme name="Professio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fessional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00FF"/>
        </a:accent1>
        <a:accent2>
          <a:srgbClr val="CC00FF"/>
        </a:accent2>
        <a:accent3>
          <a:srgbClr val="FFFFFF"/>
        </a:accent3>
        <a:accent4>
          <a:srgbClr val="000000"/>
        </a:accent4>
        <a:accent5>
          <a:srgbClr val="B8A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FF99CC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essional 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033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0</TotalTime>
  <Words>2402</Words>
  <Application>Kingsoft Office WPP</Application>
  <PresentationFormat>On-screen Show (4:3)</PresentationFormat>
  <Paragraphs>70</Paragraphs>
  <Slides>23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3</vt:i4>
      </vt:variant>
      <vt:variant>
        <vt:lpstr>幻灯片标题</vt:lpstr>
      </vt:variant>
      <vt:variant>
        <vt:i4>23</vt:i4>
      </vt:variant>
    </vt:vector>
  </HeadingPairs>
  <TitlesOfParts>
    <vt:vector size="26" baseType="lpstr">
      <vt:lpstr>Professional</vt:lpstr>
      <vt:lpstr>Custom Design</vt:lpstr>
      <vt:lpstr>Globe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GREAT COMMANDMENT CHURCH</dc:title>
  <dc:creator>Authorized User</dc:creator>
  <cp:lastModifiedBy>Kos Ivantsov</cp:lastModifiedBy>
  <cp:revision>546</cp:revision>
  <cp:lastPrinted>2016-07-19T09:02:32Z</cp:lastPrinted>
  <dcterms:created xsi:type="dcterms:W3CDTF">2016-07-19T09:02:32Z</dcterms:created>
  <dcterms:modified xsi:type="dcterms:W3CDTF">2016-07-19T09:02:32Z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1033-10.1.0.5672</vt:lpwstr>
  </property>
</Properties>
</file>